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87" r:id="rId2"/>
    <p:sldId id="420" r:id="rId3"/>
    <p:sldId id="423" r:id="rId4"/>
    <p:sldId id="424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ust" id="{2C9675AC-8518-4A57-9686-4A6D965E8FFD}">
          <p14:sldIdLst>
            <p14:sldId id="387"/>
            <p14:sldId id="420"/>
            <p14:sldId id="423"/>
            <p14:sldId id="424"/>
          </p14:sldIdLst>
        </p14:section>
        <p14:section name="Default Section" id="{CCB94F36-42B0-B840-9152-B31365B740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84F93B0-1024-B0DE-8A7D-E5FD9EB1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B908A3-53D9-599B-D122-574BE0CE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46" y="643467"/>
            <a:ext cx="4136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Tänzer, Bekleidung, Sport enthält.&#10;&#10;Automatisch generierte Beschreibung">
            <a:extLst>
              <a:ext uri="{FF2B5EF4-FFF2-40B4-BE49-F238E27FC236}">
                <a16:creationId xmlns:a16="http://schemas.microsoft.com/office/drawing/2014/main" id="{ED11EED3-5FA0-A084-18C1-D01C0013D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091CF6A-34B9-3904-DEC4-EC8CC7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r="3" b="3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3" name="Grafik 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A03E6FE-9EC0-D712-9039-53716161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228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2284250-197C-22AD-38E0-4D5584A41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r="1" b="45028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5" name="Grafik 4" descr="Ein Bild, das Person, draußen, Gruppe, Menge enthält.&#10;&#10;Automatisch generierte Beschreibung">
            <a:extLst>
              <a:ext uri="{FF2B5EF4-FFF2-40B4-BE49-F238E27FC236}">
                <a16:creationId xmlns:a16="http://schemas.microsoft.com/office/drawing/2014/main" id="{CF119492-312D-273F-3C49-FEB349C87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11" name="Grafik 10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7727FBFA-14FC-8E0D-C941-CFC90F7D2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1" b="45000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Person, Straße, Tänzer, Menge enthält.&#10;&#10;Automatisch generierte Beschreibung">
            <a:extLst>
              <a:ext uri="{FF2B5EF4-FFF2-40B4-BE49-F238E27FC236}">
                <a16:creationId xmlns:a16="http://schemas.microsoft.com/office/drawing/2014/main" id="{A2104E27-826D-D67D-9ADB-19A4C26866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674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67A9879D-5001-BACF-429B-E030CA2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r="1" b="46089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8A9E49F-FA24-926F-B67D-B24DEEEAE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 descr="Ein Bild, das Person, Nacht, Menge enthält.&#10;&#10;Automatisch generierte Beschreibung">
            <a:extLst>
              <a:ext uri="{FF2B5EF4-FFF2-40B4-BE49-F238E27FC236}">
                <a16:creationId xmlns:a16="http://schemas.microsoft.com/office/drawing/2014/main" id="{5C544F30-DB21-BD43-797D-543CE3BD1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2145" b="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 descr="Ein Bild, das angeordnet enthält.&#10;&#10;Automatisch generierte Beschreibung">
            <a:extLst>
              <a:ext uri="{FF2B5EF4-FFF2-40B4-BE49-F238E27FC236}">
                <a16:creationId xmlns:a16="http://schemas.microsoft.com/office/drawing/2014/main" id="{E81B2D82-63D7-5ED4-2EAF-4BB475DE8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r="2633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2023-11-04T11:22:37Z</dcterms:modified>
</cp:coreProperties>
</file>